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6A193-970F-484E-AF3E-EA9D2996062F}" type="datetimeFigureOut">
              <a:rPr lang="th-TH" smtClean="0"/>
              <a:t>05/04/56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16D4C-DB90-4F67-A2EE-CDF198BBB7B7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CDFA6-D402-418D-9D13-9509A77A7653}" type="datetimeFigureOut">
              <a:rPr lang="th-TH" smtClean="0"/>
              <a:pPr/>
              <a:t>05/04/56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43174" y="235743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2143116"/>
            <a:ext cx="77867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/>
              <a:t>ผังงานคือแผนภาพที่มีการใช้สัญลักษณ์รูปภาพและลูกศรที่แสดงถึงขั้นตอนการทำงานนิยมใช้ในการออกแบบโปรแกรม หรือ ระบบทีละขั้นตอน  รวมไปถึงทิศทางการไหลของข้อมูลตั้งแต่แรกจนได้ผลลัพธ์ตามที่ต้องการ</a:t>
            </a:r>
            <a:endParaRPr lang="th-TH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214282" y="21429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1357298"/>
            <a:ext cx="821537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 smtClean="0"/>
              <a:t>ประโยชน์</a:t>
            </a:r>
          </a:p>
          <a:p>
            <a:r>
              <a:rPr lang="en-US" sz="3200" dirty="0" smtClean="0"/>
              <a:t>	-</a:t>
            </a:r>
            <a:r>
              <a:rPr lang="th-TH" sz="3200" dirty="0" smtClean="0"/>
              <a:t> ช่วยลำดับขั้นตอนการทำงานของโปรแกรม สามารถนำไปเขียนโปรแกรมได้โดยไม่สับสน</a:t>
            </a:r>
            <a:endParaRPr lang="en-US" sz="3200" dirty="0" smtClean="0"/>
          </a:p>
          <a:p>
            <a:r>
              <a:rPr lang="en-US" sz="3200" dirty="0" smtClean="0"/>
              <a:t>	- </a:t>
            </a:r>
            <a:r>
              <a:rPr lang="th-TH" sz="3200" dirty="0" smtClean="0"/>
              <a:t>ช่วยในการตรวจสอบ และแก้ไขโปรแกรมได้ง่าย เมื่อเกิดข้อผิดพลาด</a:t>
            </a:r>
            <a:endParaRPr lang="en-US" sz="3200" dirty="0" smtClean="0"/>
          </a:p>
          <a:p>
            <a:r>
              <a:rPr lang="en-US" sz="3200" dirty="0" smtClean="0"/>
              <a:t>	- </a:t>
            </a:r>
            <a:r>
              <a:rPr lang="th-TH" sz="3200" dirty="0" smtClean="0"/>
              <a:t>ช่วยให้การดัดแปลงแก้ไข ทำได้อย่างสะดวกรวดเร็ว</a:t>
            </a:r>
            <a:endParaRPr lang="en-US" sz="3200" dirty="0" smtClean="0"/>
          </a:p>
          <a:p>
            <a:r>
              <a:rPr lang="en-US" sz="3200" dirty="0" smtClean="0"/>
              <a:t>	- </a:t>
            </a:r>
            <a:r>
              <a:rPr lang="th-TH" sz="3200" dirty="0" smtClean="0"/>
              <a:t>ช่วยให้ผู้อื่นสามารถศึกษาการทำงานของโปรแกรมได้อย่างงายและรวดเร็วขึ้น</a:t>
            </a:r>
            <a:endParaRPr lang="en-US" sz="3200" dirty="0" smtClean="0"/>
          </a:p>
          <a:p>
            <a:endParaRPr lang="th-TH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785786" y="285728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000108"/>
            <a:ext cx="678463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643050"/>
            <a:ext cx="7699525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85728"/>
            <a:ext cx="5572164" cy="621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0"/>
            <a:ext cx="32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Flow chart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57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35</cp:revision>
  <dcterms:created xsi:type="dcterms:W3CDTF">2013-04-04T04:07:17Z</dcterms:created>
  <dcterms:modified xsi:type="dcterms:W3CDTF">2013-04-05T14:57:39Z</dcterms:modified>
</cp:coreProperties>
</file>